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9" r:id="rId5"/>
    <p:sldId id="257" r:id="rId6"/>
  </p:sldIdLst>
  <p:sldSz cx="6858000" cy="9144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521" autoAdjust="0"/>
    <p:restoredTop sz="94660"/>
  </p:normalViewPr>
  <p:slideViewPr>
    <p:cSldViewPr>
      <p:cViewPr varScale="1">
        <p:scale>
          <a:sx n="52" d="100"/>
          <a:sy n="52" d="100"/>
        </p:scale>
        <p:origin x="-1410" y="-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8B154-8606-4BC8-96A0-AFFA65553216}" type="datetimeFigureOut">
              <a:rPr lang="ru-RU" smtClean="0"/>
              <a:pPr/>
              <a:t>10.02.2010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A4558-D647-49CA-867E-76BA4D7C4A75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4356" y="1071538"/>
            <a:ext cx="2551113" cy="2185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71876" y="1071538"/>
            <a:ext cx="2686050" cy="221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28670" y="3857620"/>
            <a:ext cx="5000660" cy="4374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1071546" y="500034"/>
            <a:ext cx="50720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НЕНЕЦКИЙ НАРОДНЫЙ КОСТЮМ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86322" y="5929322"/>
            <a:ext cx="142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/>
              <a:t>Паница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857232" y="8429652"/>
            <a:ext cx="2500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Малица (совик)</a:t>
            </a:r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2714620" y="7715272"/>
            <a:ext cx="3000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Традиционная ненецкая одежда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1546" y="857224"/>
            <a:ext cx="4643470" cy="2550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496" y="3643306"/>
            <a:ext cx="1785950" cy="21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500174" y="6500826"/>
            <a:ext cx="3214709" cy="2326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1357298" y="357158"/>
            <a:ext cx="46434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КРОЙ НЕНЕЦКОГО КОСТЮМА</a:t>
            </a:r>
          </a:p>
          <a:p>
            <a:endParaRPr lang="ru-RU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357166" y="3571868"/>
            <a:ext cx="25717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Малица напоминает просторную рубаху, доходящую до колен. Имеет пришитый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копюшон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, заменяющий шапку.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 рукавам пришиты рукавицы из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камуса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мехом наружу.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Подол обшит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опушкой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20-25 см.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из шкуры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осеннего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крупного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оленя.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72008" y="3571868"/>
            <a:ext cx="207170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Паница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. Основу до талии шьют из белки, вставляя в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швы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разноцветные</a:t>
            </a:r>
          </a:p>
          <a:p>
            <a:pPr algn="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сукна. Рукава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прямыесильно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суживаются к</a:t>
            </a:r>
          </a:p>
          <a:p>
            <a:pPr algn="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обшлагу, широкие в пройме.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Не имеет шва</a:t>
            </a:r>
          </a:p>
          <a:p>
            <a:pPr algn="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плечех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.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Нижняя часть представляет собой несколько горизонтальных полос, оленьего, затем собачьего или меха лисы.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0042" y="928662"/>
            <a:ext cx="5818187" cy="275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42" y="4214810"/>
            <a:ext cx="5857916" cy="44347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500174" y="357158"/>
            <a:ext cx="3786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АКСЕССУАРЫ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8604" y="6715140"/>
            <a:ext cx="22860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НЯНДУЙ – высокая полукруглая шапка, сшитая из двух кусков пыжика без донышка.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29132" y="5357818"/>
            <a:ext cx="1928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Детские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пимпы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из оленьего меха.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8670" y="714348"/>
            <a:ext cx="5041900" cy="2703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71612" y="3571868"/>
            <a:ext cx="1357322" cy="12697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14818" y="3571868"/>
            <a:ext cx="1355691" cy="13254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00306" y="6072198"/>
            <a:ext cx="2143140" cy="1686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214290" y="4857752"/>
            <a:ext cx="37862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Зигзаг присутствует при аппликации  тканью по ткани. Извилистая линия в центре изображения считается признаком жизни.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57628" y="4857752"/>
            <a:ext cx="20717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Прямая линия «прямой путь», «прямой след»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0042" y="7715272"/>
            <a:ext cx="6000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Мотивы узоров, их композиционный строй, цвета заимствованы в окружающем мире природы. Каждый узор имеет название «красные рога», «оленьи рога», «заячьи уши»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928802" y="214282"/>
            <a:ext cx="3286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СИМВОЛИКА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85926" y="1142976"/>
            <a:ext cx="3143272" cy="7032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1000108" y="428596"/>
            <a:ext cx="5000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СОВРЕМЕННАЯ ИНТЕРПРИТАЦИЯ ЖЕНСКОГО КОСТЮМА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181</Words>
  <Application>Microsoft Office PowerPoint</Application>
  <PresentationFormat>Экран (4:3)</PresentationFormat>
  <Paragraphs>30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Тема Office</vt:lpstr>
      <vt:lpstr>Слайд 1</vt:lpstr>
      <vt:lpstr>Слайд 2</vt:lpstr>
      <vt:lpstr>Слайд 3</vt:lpstr>
      <vt:lpstr>Слайд 4</vt:lpstr>
      <vt:lpstr>Слайд 5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Siroznka</dc:creator>
  <cp:lastModifiedBy>Siroznka</cp:lastModifiedBy>
  <cp:revision>23</cp:revision>
  <dcterms:created xsi:type="dcterms:W3CDTF">2010-01-29T15:57:23Z</dcterms:created>
  <dcterms:modified xsi:type="dcterms:W3CDTF">2010-02-10T10:59:47Z</dcterms:modified>
</cp:coreProperties>
</file>

<file path=docProps/thumbnail.jpeg>
</file>